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94" r:id="rId16"/>
    <p:sldId id="395" r:id="rId17"/>
    <p:sldId id="340" r:id="rId18"/>
    <p:sldId id="257" r:id="rId19"/>
    <p:sldId id="256" r:id="rId20"/>
    <p:sldId id="263" r:id="rId21"/>
    <p:sldId id="264" r:id="rId22"/>
    <p:sldId id="258" r:id="rId23"/>
    <p:sldId id="278" r:id="rId24"/>
    <p:sldId id="343" r:id="rId25"/>
    <p:sldId id="344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265" r:id="rId35"/>
    <p:sldId id="259" r:id="rId36"/>
    <p:sldId id="266" r:id="rId37"/>
    <p:sldId id="260" r:id="rId38"/>
    <p:sldId id="281" r:id="rId39"/>
    <p:sldId id="396" r:id="rId40"/>
    <p:sldId id="279" r:id="rId41"/>
    <p:sldId id="282" r:id="rId42"/>
    <p:sldId id="284" r:id="rId43"/>
    <p:sldId id="397" r:id="rId44"/>
    <p:sldId id="280" r:id="rId45"/>
    <p:sldId id="398" r:id="rId46"/>
    <p:sldId id="285" r:id="rId47"/>
    <p:sldId id="286" r:id="rId48"/>
    <p:sldId id="399" r:id="rId49"/>
    <p:sldId id="400" r:id="rId50"/>
    <p:sldId id="401" r:id="rId51"/>
    <p:sldId id="267" r:id="rId52"/>
    <p:sldId id="261" r:id="rId53"/>
    <p:sldId id="329" r:id="rId54"/>
    <p:sldId id="287" r:id="rId55"/>
    <p:sldId id="288" r:id="rId56"/>
    <p:sldId id="289" r:id="rId57"/>
    <p:sldId id="268" r:id="rId58"/>
    <p:sldId id="262" r:id="rId59"/>
    <p:sldId id="365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66" r:id="rId78"/>
    <p:sldId id="291" r:id="rId79"/>
    <p:sldId id="292" r:id="rId80"/>
    <p:sldId id="293" r:id="rId81"/>
    <p:sldId id="297" r:id="rId82"/>
    <p:sldId id="294" r:id="rId83"/>
    <p:sldId id="296" r:id="rId84"/>
    <p:sldId id="295" r:id="rId85"/>
    <p:sldId id="275" r:id="rId86"/>
    <p:sldId id="269" r:id="rId87"/>
    <p:sldId id="276" r:id="rId88"/>
    <p:sldId id="270" r:id="rId89"/>
    <p:sldId id="298" r:id="rId90"/>
    <p:sldId id="299" r:id="rId91"/>
    <p:sldId id="301" r:id="rId92"/>
    <p:sldId id="302" r:id="rId93"/>
    <p:sldId id="303" r:id="rId94"/>
    <p:sldId id="300" r:id="rId95"/>
    <p:sldId id="305" r:id="rId96"/>
    <p:sldId id="304" r:id="rId97"/>
    <p:sldId id="306" r:id="rId98"/>
    <p:sldId id="345" r:id="rId99"/>
    <p:sldId id="277" r:id="rId100"/>
    <p:sldId id="308" r:id="rId101"/>
    <p:sldId id="309" r:id="rId102"/>
    <p:sldId id="271" r:id="rId103"/>
    <p:sldId id="307" r:id="rId104"/>
    <p:sldId id="272" r:id="rId105"/>
    <p:sldId id="330" r:id="rId106"/>
    <p:sldId id="338" r:id="rId107"/>
    <p:sldId id="310" r:id="rId108"/>
    <p:sldId id="273" r:id="rId109"/>
    <p:sldId id="315" r:id="rId110"/>
    <p:sldId id="316" r:id="rId111"/>
    <p:sldId id="320" r:id="rId112"/>
    <p:sldId id="346" r:id="rId113"/>
    <p:sldId id="347" r:id="rId114"/>
    <p:sldId id="314" r:id="rId115"/>
    <p:sldId id="312" r:id="rId116"/>
    <p:sldId id="323" r:id="rId117"/>
    <p:sldId id="317" r:id="rId118"/>
    <p:sldId id="328" r:id="rId119"/>
    <p:sldId id="348" r:id="rId120"/>
    <p:sldId id="349" r:id="rId121"/>
    <p:sldId id="324" r:id="rId122"/>
    <p:sldId id="325" r:id="rId123"/>
    <p:sldId id="326" r:id="rId124"/>
    <p:sldId id="327" r:id="rId125"/>
    <p:sldId id="311" r:id="rId126"/>
    <p:sldId id="274" r:id="rId127"/>
    <p:sldId id="321" r:id="rId128"/>
    <p:sldId id="331" r:id="rId129"/>
    <p:sldId id="332" r:id="rId130"/>
    <p:sldId id="333" r:id="rId131"/>
    <p:sldId id="336" r:id="rId132"/>
    <p:sldId id="334" r:id="rId133"/>
    <p:sldId id="335" r:id="rId134"/>
    <p:sldId id="322" r:id="rId135"/>
    <p:sldId id="337" r:id="rId136"/>
    <p:sldId id="350" r:id="rId137"/>
    <p:sldId id="402" r:id="rId138"/>
    <p:sldId id="318" r:id="rId139"/>
    <p:sldId id="319" r:id="rId140"/>
    <p:sldId id="403" r:id="rId141"/>
    <p:sldId id="404" r:id="rId142"/>
    <p:sldId id="313" r:id="rId14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000FF"/>
    <a:srgbClr val="000000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7" autoAdjust="0"/>
    <p:restoredTop sz="96247" autoAdjust="0"/>
  </p:normalViewPr>
  <p:slideViewPr>
    <p:cSldViewPr snapToGrid="0">
      <p:cViewPr varScale="1">
        <p:scale>
          <a:sx n="84" d="100"/>
          <a:sy n="84" d="100"/>
        </p:scale>
        <p:origin x="1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AC01B-EAE8-2E45-A865-A247828D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9F13-45B3-41D9-FD15-68FAD96EC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3414989"/>
          </a:xfrm>
        </p:spPr>
        <p:txBody>
          <a:bodyPr>
            <a:normAutofit/>
          </a:bodyPr>
          <a:lstStyle/>
          <a:p>
            <a:r>
              <a:rPr lang="en-US" sz="8000" b="1" dirty="0"/>
              <a:t>Images from old Acorn user docs</a:t>
            </a:r>
          </a:p>
        </p:txBody>
      </p:sp>
    </p:spTree>
    <p:extLst>
      <p:ext uri="{BB962C8B-B14F-4D97-AF65-F5344CB8AC3E}">
        <p14:creationId xmlns:p14="http://schemas.microsoft.com/office/powerpoint/2010/main" val="15641565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7415FA2-08BB-9A2B-C3F9-4525A3A44A88}"/>
              </a:ext>
            </a:extLst>
          </p:cNvPr>
          <p:cNvSpPr/>
          <p:nvPr/>
        </p:nvSpPr>
        <p:spPr>
          <a:xfrm>
            <a:off x="3907632" y="5467225"/>
            <a:ext cx="905684" cy="695449"/>
          </a:xfrm>
          <a:custGeom>
            <a:avLst/>
            <a:gdLst>
              <a:gd name="connsiteX0" fmla="*/ 451856 w 970968"/>
              <a:gd name="connsiteY0" fmla="*/ 695449 h 695780"/>
              <a:gd name="connsiteX1" fmla="*/ 935249 w 970968"/>
              <a:gd name="connsiteY1" fmla="*/ 509712 h 695780"/>
              <a:gd name="connsiteX2" fmla="*/ 928106 w 970968"/>
              <a:gd name="connsiteY2" fmla="*/ 352549 h 695780"/>
              <a:gd name="connsiteX3" fmla="*/ 873337 w 970968"/>
              <a:gd name="connsiteY3" fmla="*/ 209674 h 695780"/>
              <a:gd name="connsiteX4" fmla="*/ 735224 w 970968"/>
              <a:gd name="connsiteY4" fmla="*/ 76324 h 695780"/>
              <a:gd name="connsiteX5" fmla="*/ 539962 w 970968"/>
              <a:gd name="connsiteY5" fmla="*/ 2505 h 695780"/>
              <a:gd name="connsiteX6" fmla="*/ 335174 w 970968"/>
              <a:gd name="connsiteY6" fmla="*/ 28699 h 695780"/>
              <a:gd name="connsiteX7" fmla="*/ 161343 w 970968"/>
              <a:gd name="connsiteY7" fmla="*/ 138237 h 695780"/>
              <a:gd name="connsiteX8" fmla="*/ 82762 w 970968"/>
              <a:gd name="connsiteY8" fmla="*/ 247774 h 695780"/>
              <a:gd name="connsiteX9" fmla="*/ 35137 w 970968"/>
              <a:gd name="connsiteY9" fmla="*/ 371599 h 695780"/>
              <a:gd name="connsiteX10" fmla="*/ 35137 w 970968"/>
              <a:gd name="connsiteY10" fmla="*/ 409699 h 695780"/>
              <a:gd name="connsiteX11" fmla="*/ 30374 w 970968"/>
              <a:gd name="connsiteY11" fmla="*/ 462087 h 695780"/>
              <a:gd name="connsiteX12" fmla="*/ 451856 w 970968"/>
              <a:gd name="connsiteY12" fmla="*/ 695449 h 695780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3062 w 937264"/>
              <a:gd name="connsiteY0" fmla="*/ 695449 h 695449"/>
              <a:gd name="connsiteX1" fmla="*/ 936455 w 937264"/>
              <a:gd name="connsiteY1" fmla="*/ 509712 h 695449"/>
              <a:gd name="connsiteX2" fmla="*/ 929312 w 937264"/>
              <a:gd name="connsiteY2" fmla="*/ 352549 h 695449"/>
              <a:gd name="connsiteX3" fmla="*/ 874543 w 937264"/>
              <a:gd name="connsiteY3" fmla="*/ 209674 h 695449"/>
              <a:gd name="connsiteX4" fmla="*/ 736430 w 937264"/>
              <a:gd name="connsiteY4" fmla="*/ 76324 h 695449"/>
              <a:gd name="connsiteX5" fmla="*/ 541168 w 937264"/>
              <a:gd name="connsiteY5" fmla="*/ 2505 h 695449"/>
              <a:gd name="connsiteX6" fmla="*/ 336380 w 937264"/>
              <a:gd name="connsiteY6" fmla="*/ 28699 h 695449"/>
              <a:gd name="connsiteX7" fmla="*/ 162549 w 937264"/>
              <a:gd name="connsiteY7" fmla="*/ 138237 h 695449"/>
              <a:gd name="connsiteX8" fmla="*/ 83968 w 937264"/>
              <a:gd name="connsiteY8" fmla="*/ 247774 h 695449"/>
              <a:gd name="connsiteX9" fmla="*/ 36343 w 937264"/>
              <a:gd name="connsiteY9" fmla="*/ 371599 h 695449"/>
              <a:gd name="connsiteX10" fmla="*/ 31580 w 937264"/>
              <a:gd name="connsiteY10" fmla="*/ 462087 h 695449"/>
              <a:gd name="connsiteX11" fmla="*/ 453062 w 937264"/>
              <a:gd name="connsiteY11" fmla="*/ 695449 h 695449"/>
              <a:gd name="connsiteX0" fmla="*/ 442331 w 926533"/>
              <a:gd name="connsiteY0" fmla="*/ 695449 h 695449"/>
              <a:gd name="connsiteX1" fmla="*/ 925724 w 926533"/>
              <a:gd name="connsiteY1" fmla="*/ 509712 h 695449"/>
              <a:gd name="connsiteX2" fmla="*/ 918581 w 926533"/>
              <a:gd name="connsiteY2" fmla="*/ 352549 h 695449"/>
              <a:gd name="connsiteX3" fmla="*/ 863812 w 926533"/>
              <a:gd name="connsiteY3" fmla="*/ 209674 h 695449"/>
              <a:gd name="connsiteX4" fmla="*/ 725699 w 926533"/>
              <a:gd name="connsiteY4" fmla="*/ 76324 h 695449"/>
              <a:gd name="connsiteX5" fmla="*/ 530437 w 926533"/>
              <a:gd name="connsiteY5" fmla="*/ 2505 h 695449"/>
              <a:gd name="connsiteX6" fmla="*/ 325649 w 926533"/>
              <a:gd name="connsiteY6" fmla="*/ 28699 h 695449"/>
              <a:gd name="connsiteX7" fmla="*/ 151818 w 926533"/>
              <a:gd name="connsiteY7" fmla="*/ 138237 h 695449"/>
              <a:gd name="connsiteX8" fmla="*/ 73237 w 926533"/>
              <a:gd name="connsiteY8" fmla="*/ 247774 h 695449"/>
              <a:gd name="connsiteX9" fmla="*/ 20849 w 926533"/>
              <a:gd name="connsiteY9" fmla="*/ 462087 h 695449"/>
              <a:gd name="connsiteX10" fmla="*/ 442331 w 926533"/>
              <a:gd name="connsiteY10" fmla="*/ 695449 h 695449"/>
              <a:gd name="connsiteX0" fmla="*/ 421482 w 905684"/>
              <a:gd name="connsiteY0" fmla="*/ 695449 h 695449"/>
              <a:gd name="connsiteX1" fmla="*/ 904875 w 905684"/>
              <a:gd name="connsiteY1" fmla="*/ 509712 h 695449"/>
              <a:gd name="connsiteX2" fmla="*/ 897732 w 905684"/>
              <a:gd name="connsiteY2" fmla="*/ 352549 h 695449"/>
              <a:gd name="connsiteX3" fmla="*/ 842963 w 905684"/>
              <a:gd name="connsiteY3" fmla="*/ 209674 h 695449"/>
              <a:gd name="connsiteX4" fmla="*/ 704850 w 905684"/>
              <a:gd name="connsiteY4" fmla="*/ 76324 h 695449"/>
              <a:gd name="connsiteX5" fmla="*/ 509588 w 905684"/>
              <a:gd name="connsiteY5" fmla="*/ 2505 h 695449"/>
              <a:gd name="connsiteX6" fmla="*/ 304800 w 905684"/>
              <a:gd name="connsiteY6" fmla="*/ 28699 h 695449"/>
              <a:gd name="connsiteX7" fmla="*/ 130969 w 905684"/>
              <a:gd name="connsiteY7" fmla="*/ 138237 h 695449"/>
              <a:gd name="connsiteX8" fmla="*/ 52388 w 905684"/>
              <a:gd name="connsiteY8" fmla="*/ 247774 h 695449"/>
              <a:gd name="connsiteX9" fmla="*/ 0 w 905684"/>
              <a:gd name="connsiteY9" fmla="*/ 462087 h 695449"/>
              <a:gd name="connsiteX10" fmla="*/ 421482 w 905684"/>
              <a:gd name="connsiteY10" fmla="*/ 695449 h 69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684" h="695449">
                <a:moveTo>
                  <a:pt x="421482" y="695449"/>
                </a:moveTo>
                <a:lnTo>
                  <a:pt x="904875" y="509712"/>
                </a:lnTo>
                <a:cubicBezTo>
                  <a:pt x="905669" y="447799"/>
                  <a:pt x="908051" y="402555"/>
                  <a:pt x="897732" y="352549"/>
                </a:cubicBezTo>
                <a:cubicBezTo>
                  <a:pt x="887413" y="302543"/>
                  <a:pt x="875110" y="255711"/>
                  <a:pt x="842963" y="209674"/>
                </a:cubicBezTo>
                <a:cubicBezTo>
                  <a:pt x="810816" y="163637"/>
                  <a:pt x="760413" y="110852"/>
                  <a:pt x="704850" y="76324"/>
                </a:cubicBezTo>
                <a:cubicBezTo>
                  <a:pt x="649288" y="41796"/>
                  <a:pt x="576263" y="10442"/>
                  <a:pt x="509588" y="2505"/>
                </a:cubicBezTo>
                <a:cubicBezTo>
                  <a:pt x="442913" y="-5432"/>
                  <a:pt x="367903" y="6077"/>
                  <a:pt x="304800" y="28699"/>
                </a:cubicBezTo>
                <a:cubicBezTo>
                  <a:pt x="241697" y="51321"/>
                  <a:pt x="173038" y="101725"/>
                  <a:pt x="130969" y="138237"/>
                </a:cubicBezTo>
                <a:cubicBezTo>
                  <a:pt x="88900" y="174749"/>
                  <a:pt x="74216" y="193799"/>
                  <a:pt x="52388" y="247774"/>
                </a:cubicBezTo>
                <a:cubicBezTo>
                  <a:pt x="30560" y="301749"/>
                  <a:pt x="2777" y="373187"/>
                  <a:pt x="0" y="462087"/>
                </a:cubicBezTo>
                <a:cubicBezTo>
                  <a:pt x="94456" y="504950"/>
                  <a:pt x="275432" y="618456"/>
                  <a:pt x="421482" y="695449"/>
                </a:cubicBezTo>
                <a:close/>
              </a:path>
            </a:pathLst>
          </a:custGeom>
          <a:solidFill>
            <a:srgbClr val="5B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6BC05-A352-CDA6-7704-3D4CC13357C1}"/>
              </a:ext>
            </a:extLst>
          </p:cNvPr>
          <p:cNvSpPr/>
          <p:nvPr/>
        </p:nvSpPr>
        <p:spPr>
          <a:xfrm>
            <a:off x="3188262" y="901885"/>
            <a:ext cx="5486400" cy="5486400"/>
          </a:xfrm>
          <a:prstGeom prst="rect">
            <a:avLst/>
          </a:prstGeom>
          <a:pattFill prst="lgGrid">
            <a:fgClr>
              <a:schemeClr val="tx1"/>
            </a:fgClr>
            <a:bgClr>
              <a:srgbClr val="5BFF5B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solidFill>
                  <a:sysClr val="windowText" lastClr="000000"/>
                </a:solidFill>
              </a:rPr>
              <a:t>PCB_top</a:t>
            </a:r>
            <a:endParaRPr lang="en-US" sz="54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3D79958F-0C6C-D4B0-862E-010633607DF7}"/>
              </a:ext>
            </a:extLst>
          </p:cNvPr>
          <p:cNvSpPr/>
          <p:nvPr/>
        </p:nvSpPr>
        <p:spPr>
          <a:xfrm>
            <a:off x="7019533" y="2791730"/>
            <a:ext cx="320040" cy="1122216"/>
          </a:xfrm>
          <a:prstGeom prst="can">
            <a:avLst>
              <a:gd name="adj" fmla="val 49606"/>
            </a:avLst>
          </a:prstGeom>
          <a:solidFill>
            <a:srgbClr val="33CCFF">
              <a:alpha val="69804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768AB-608A-3D76-6F24-D8ACEAF5BF02}"/>
              </a:ext>
            </a:extLst>
          </p:cNvPr>
          <p:cNvSpPr/>
          <p:nvPr/>
        </p:nvSpPr>
        <p:spPr>
          <a:xfrm>
            <a:off x="4292023" y="1345927"/>
            <a:ext cx="2743200" cy="2743200"/>
          </a:xfrm>
          <a:prstGeom prst="rect">
            <a:avLst/>
          </a:prstGeom>
          <a:pattFill prst="lgGrid">
            <a:fgClr>
              <a:prstClr val="black"/>
            </a:fgClr>
            <a:bgClr>
              <a:srgbClr val="33CCFF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ysClr val="windowText" lastClr="000000"/>
                </a:solidFill>
              </a:rPr>
              <a:t>Pkg_M2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91047F8-A159-FF0E-9755-61AF7FE07B76}"/>
              </a:ext>
            </a:extLst>
          </p:cNvPr>
          <p:cNvSpPr/>
          <p:nvPr/>
        </p:nvSpPr>
        <p:spPr>
          <a:xfrm>
            <a:off x="6639831" y="1693096"/>
            <a:ext cx="320040" cy="1085249"/>
          </a:xfrm>
          <a:prstGeom prst="can">
            <a:avLst>
              <a:gd name="adj" fmla="val 49606"/>
            </a:avLst>
          </a:prstGeom>
          <a:solidFill>
            <a:srgbClr val="FF0000">
              <a:alpha val="69804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DCCB2E-089B-9074-93CD-73DEFCDF6126}"/>
              </a:ext>
            </a:extLst>
          </p:cNvPr>
          <p:cNvSpPr/>
          <p:nvPr/>
        </p:nvSpPr>
        <p:spPr>
          <a:xfrm>
            <a:off x="7016355" y="2770331"/>
            <a:ext cx="320040" cy="1600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9C30D-7C48-D9E4-ABC6-29D583D673C1}"/>
              </a:ext>
            </a:extLst>
          </p:cNvPr>
          <p:cNvSpPr/>
          <p:nvPr/>
        </p:nvSpPr>
        <p:spPr>
          <a:xfrm>
            <a:off x="5661801" y="4110898"/>
            <a:ext cx="5486400" cy="1304925"/>
          </a:xfrm>
          <a:prstGeom prst="rect">
            <a:avLst/>
          </a:prstGeom>
          <a:noFill/>
          <a:ln w="38100">
            <a:noFill/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 = 10 (mm)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09E5-D277-BC88-D32D-BA263AF4E66A}"/>
              </a:ext>
            </a:extLst>
          </p:cNvPr>
          <p:cNvSpPr txBox="1"/>
          <p:nvPr/>
        </p:nvSpPr>
        <p:spPr>
          <a:xfrm>
            <a:off x="830753" y="1796042"/>
            <a:ext cx="26161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number_layers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E9F4C8-E95C-3597-1DDC-1759548DF4C1}"/>
              </a:ext>
            </a:extLst>
          </p:cNvPr>
          <p:cNvCxnSpPr>
            <a:cxnSpLocks/>
          </p:cNvCxnSpPr>
          <p:nvPr/>
        </p:nvCxnSpPr>
        <p:spPr>
          <a:xfrm flipV="1">
            <a:off x="3461528" y="1593056"/>
            <a:ext cx="343710" cy="257333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5AAE54-2DFA-C011-BD71-4AEA625C56F1}"/>
              </a:ext>
            </a:extLst>
          </p:cNvPr>
          <p:cNvCxnSpPr>
            <a:cxnSpLocks/>
          </p:cNvCxnSpPr>
          <p:nvPr/>
        </p:nvCxnSpPr>
        <p:spPr>
          <a:xfrm>
            <a:off x="3412331" y="2064544"/>
            <a:ext cx="459045" cy="399523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BE4668-604D-3D33-ED3A-9CA0EF091054}"/>
              </a:ext>
            </a:extLst>
          </p:cNvPr>
          <p:cNvSpPr/>
          <p:nvPr/>
        </p:nvSpPr>
        <p:spPr>
          <a:xfrm>
            <a:off x="4292023" y="336879"/>
            <a:ext cx="2743200" cy="2743200"/>
          </a:xfrm>
          <a:prstGeom prst="rect">
            <a:avLst/>
          </a:prstGeom>
          <a:pattFill prst="lgGrid">
            <a:fgClr>
              <a:schemeClr val="tx1"/>
            </a:fgClr>
            <a:bgClr>
              <a:srgbClr val="FF4B4B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ysClr val="windowText" lastClr="000000"/>
                </a:solidFill>
              </a:rPr>
              <a:t>Pkg_M1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E33015-0C95-8D0B-4E51-E443465C1B0D}"/>
              </a:ext>
            </a:extLst>
          </p:cNvPr>
          <p:cNvSpPr/>
          <p:nvPr/>
        </p:nvSpPr>
        <p:spPr>
          <a:xfrm>
            <a:off x="6636305" y="1636022"/>
            <a:ext cx="320040" cy="1600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74489-7967-73A0-1E04-FF7C3A549547}"/>
              </a:ext>
            </a:extLst>
          </p:cNvPr>
          <p:cNvCxnSpPr>
            <a:cxnSpLocks/>
          </p:cNvCxnSpPr>
          <p:nvPr/>
        </p:nvCxnSpPr>
        <p:spPr>
          <a:xfrm flipH="1">
            <a:off x="3098381" y="2109788"/>
            <a:ext cx="206794" cy="1107026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116E5-E0BD-1A1B-2D51-A2A960BB74A5}"/>
              </a:ext>
            </a:extLst>
          </p:cNvPr>
          <p:cNvSpPr txBox="1"/>
          <p:nvPr/>
        </p:nvSpPr>
        <p:spPr>
          <a:xfrm>
            <a:off x="3201778" y="333812"/>
            <a:ext cx="70788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layer_names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Pkg_M1 Via1-2 Pkg_M2 BGA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PCB_top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583CEC-7B2C-0967-7F8E-A0A88CE9F364}"/>
              </a:ext>
            </a:extLst>
          </p:cNvPr>
          <p:cNvSpPr/>
          <p:nvPr/>
        </p:nvSpPr>
        <p:spPr>
          <a:xfrm>
            <a:off x="6195060" y="563880"/>
            <a:ext cx="119838" cy="57912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38" h="579120">
                <a:moveTo>
                  <a:pt x="0" y="0"/>
                </a:moveTo>
                <a:cubicBezTo>
                  <a:pt x="49530" y="69850"/>
                  <a:pt x="99060" y="139700"/>
                  <a:pt x="114300" y="236220"/>
                </a:cubicBezTo>
                <a:cubicBezTo>
                  <a:pt x="129540" y="332740"/>
                  <a:pt x="110490" y="455930"/>
                  <a:pt x="91440" y="57912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7A757AE-1884-693F-49FF-2CF87804C105}"/>
              </a:ext>
            </a:extLst>
          </p:cNvPr>
          <p:cNvSpPr/>
          <p:nvPr/>
        </p:nvSpPr>
        <p:spPr>
          <a:xfrm>
            <a:off x="7438773" y="693420"/>
            <a:ext cx="797780" cy="217417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576" h="611509">
                <a:moveTo>
                  <a:pt x="292658" y="0"/>
                </a:moveTo>
                <a:cubicBezTo>
                  <a:pt x="363139" y="130001"/>
                  <a:pt x="389390" y="247663"/>
                  <a:pt x="340614" y="349581"/>
                </a:cubicBezTo>
                <a:cubicBezTo>
                  <a:pt x="291838" y="451499"/>
                  <a:pt x="151739" y="539216"/>
                  <a:pt x="0" y="611509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DA9BD6-82EC-242C-BFFA-63A27C7B6862}"/>
              </a:ext>
            </a:extLst>
          </p:cNvPr>
          <p:cNvSpPr/>
          <p:nvPr/>
        </p:nvSpPr>
        <p:spPr>
          <a:xfrm>
            <a:off x="8488680" y="739360"/>
            <a:ext cx="1100768" cy="2537239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375934 w 412273"/>
              <a:gd name="connsiteY0" fmla="*/ 0 h 598918"/>
              <a:gd name="connsiteX1" fmla="*/ 340614 w 412273"/>
              <a:gd name="connsiteY1" fmla="*/ 336990 h 598918"/>
              <a:gd name="connsiteX2" fmla="*/ 0 w 412273"/>
              <a:gd name="connsiteY2" fmla="*/ 598918 h 598918"/>
              <a:gd name="connsiteX0" fmla="*/ 375934 w 378924"/>
              <a:gd name="connsiteY0" fmla="*/ 0 h 598918"/>
              <a:gd name="connsiteX1" fmla="*/ 340614 w 378924"/>
              <a:gd name="connsiteY1" fmla="*/ 336990 h 598918"/>
              <a:gd name="connsiteX2" fmla="*/ 0 w 378924"/>
              <a:gd name="connsiteY2" fmla="*/ 598918 h 598918"/>
              <a:gd name="connsiteX0" fmla="*/ 375934 w 375934"/>
              <a:gd name="connsiteY0" fmla="*/ 0 h 598918"/>
              <a:gd name="connsiteX1" fmla="*/ 280759 w 375934"/>
              <a:gd name="connsiteY1" fmla="*/ 362172 h 598918"/>
              <a:gd name="connsiteX2" fmla="*/ 0 w 375934"/>
              <a:gd name="connsiteY2" fmla="*/ 598918 h 598918"/>
              <a:gd name="connsiteX0" fmla="*/ 375934 w 375934"/>
              <a:gd name="connsiteY0" fmla="*/ 0 h 598918"/>
              <a:gd name="connsiteX1" fmla="*/ 280759 w 375934"/>
              <a:gd name="connsiteY1" fmla="*/ 362172 h 598918"/>
              <a:gd name="connsiteX2" fmla="*/ 0 w 375934"/>
              <a:gd name="connsiteY2" fmla="*/ 598918 h 598918"/>
              <a:gd name="connsiteX0" fmla="*/ 375934 w 375934"/>
              <a:gd name="connsiteY0" fmla="*/ 0 h 598918"/>
              <a:gd name="connsiteX1" fmla="*/ 293771 w 375934"/>
              <a:gd name="connsiteY1" fmla="*/ 317204 h 598918"/>
              <a:gd name="connsiteX2" fmla="*/ 0 w 375934"/>
              <a:gd name="connsiteY2" fmla="*/ 598918 h 59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934" h="598918">
                <a:moveTo>
                  <a:pt x="375934" y="0"/>
                </a:moveTo>
                <a:cubicBezTo>
                  <a:pt x="368344" y="162378"/>
                  <a:pt x="356427" y="217384"/>
                  <a:pt x="293771" y="317204"/>
                </a:cubicBezTo>
                <a:cubicBezTo>
                  <a:pt x="231115" y="417024"/>
                  <a:pt x="180365" y="497846"/>
                  <a:pt x="0" y="59891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700236-BD12-21F7-C2AA-54F3AC421F8F}"/>
              </a:ext>
            </a:extLst>
          </p:cNvPr>
          <p:cNvSpPr/>
          <p:nvPr/>
        </p:nvSpPr>
        <p:spPr>
          <a:xfrm>
            <a:off x="6972281" y="624443"/>
            <a:ext cx="781470" cy="181603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51724 w 340852"/>
              <a:gd name="connsiteY0" fmla="*/ 0 h 553642"/>
              <a:gd name="connsiteX1" fmla="*/ 340614 w 340852"/>
              <a:gd name="connsiteY1" fmla="*/ 291714 h 553642"/>
              <a:gd name="connsiteX2" fmla="*/ 0 w 340852"/>
              <a:gd name="connsiteY2" fmla="*/ 553642 h 553642"/>
              <a:gd name="connsiteX0" fmla="*/ 51724 w 341054"/>
              <a:gd name="connsiteY0" fmla="*/ 0 h 553642"/>
              <a:gd name="connsiteX1" fmla="*/ 340614 w 341054"/>
              <a:gd name="connsiteY1" fmla="*/ 291714 h 553642"/>
              <a:gd name="connsiteX2" fmla="*/ 0 w 341054"/>
              <a:gd name="connsiteY2" fmla="*/ 553642 h 553642"/>
              <a:gd name="connsiteX0" fmla="*/ 51724 w 344534"/>
              <a:gd name="connsiteY0" fmla="*/ 0 h 553642"/>
              <a:gd name="connsiteX1" fmla="*/ 344106 w 344534"/>
              <a:gd name="connsiteY1" fmla="*/ 371013 h 553642"/>
              <a:gd name="connsiteX2" fmla="*/ 0 w 344534"/>
              <a:gd name="connsiteY2" fmla="*/ 553642 h 553642"/>
              <a:gd name="connsiteX0" fmla="*/ 51724 w 351435"/>
              <a:gd name="connsiteY0" fmla="*/ 0 h 553642"/>
              <a:gd name="connsiteX1" fmla="*/ 344106 w 351435"/>
              <a:gd name="connsiteY1" fmla="*/ 371013 h 553642"/>
              <a:gd name="connsiteX2" fmla="*/ 0 w 351435"/>
              <a:gd name="connsiteY2" fmla="*/ 553642 h 553642"/>
              <a:gd name="connsiteX0" fmla="*/ 51724 w 351435"/>
              <a:gd name="connsiteY0" fmla="*/ 0 h 553642"/>
              <a:gd name="connsiteX1" fmla="*/ 344106 w 351435"/>
              <a:gd name="connsiteY1" fmla="*/ 371013 h 553642"/>
              <a:gd name="connsiteX2" fmla="*/ 0 w 351435"/>
              <a:gd name="connsiteY2" fmla="*/ 553642 h 553642"/>
              <a:gd name="connsiteX0" fmla="*/ 13314 w 305727"/>
              <a:gd name="connsiteY0" fmla="*/ 0 h 510778"/>
              <a:gd name="connsiteX1" fmla="*/ 305696 w 305727"/>
              <a:gd name="connsiteY1" fmla="*/ 371013 h 510778"/>
              <a:gd name="connsiteX2" fmla="*/ 0 w 305727"/>
              <a:gd name="connsiteY2" fmla="*/ 510778 h 510778"/>
              <a:gd name="connsiteX0" fmla="*/ 13314 w 358094"/>
              <a:gd name="connsiteY0" fmla="*/ 0 h 510778"/>
              <a:gd name="connsiteX1" fmla="*/ 358073 w 358094"/>
              <a:gd name="connsiteY1" fmla="*/ 347438 h 510778"/>
              <a:gd name="connsiteX2" fmla="*/ 0 w 358094"/>
              <a:gd name="connsiteY2" fmla="*/ 510778 h 510778"/>
              <a:gd name="connsiteX0" fmla="*/ 13314 w 358102"/>
              <a:gd name="connsiteY0" fmla="*/ 0 h 510778"/>
              <a:gd name="connsiteX1" fmla="*/ 358073 w 358102"/>
              <a:gd name="connsiteY1" fmla="*/ 347438 h 510778"/>
              <a:gd name="connsiteX2" fmla="*/ 0 w 358102"/>
              <a:gd name="connsiteY2" fmla="*/ 510778 h 5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102" h="510778">
                <a:moveTo>
                  <a:pt x="13314" y="0"/>
                </a:moveTo>
                <a:cubicBezTo>
                  <a:pt x="237434" y="121428"/>
                  <a:pt x="360292" y="262308"/>
                  <a:pt x="358073" y="347438"/>
                </a:cubicBezTo>
                <a:cubicBezTo>
                  <a:pt x="355854" y="432568"/>
                  <a:pt x="232050" y="485636"/>
                  <a:pt x="0" y="510778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61E492-2C30-B75B-D461-F6B6A8099BFC}"/>
              </a:ext>
            </a:extLst>
          </p:cNvPr>
          <p:cNvSpPr/>
          <p:nvPr/>
        </p:nvSpPr>
        <p:spPr>
          <a:xfrm>
            <a:off x="7250521" y="617560"/>
            <a:ext cx="1651387" cy="2753291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708182 w 811851"/>
              <a:gd name="connsiteY0" fmla="*/ 0 h 774393"/>
              <a:gd name="connsiteX1" fmla="*/ 756138 w 811851"/>
              <a:gd name="connsiteY1" fmla="*/ 349581 h 774393"/>
              <a:gd name="connsiteX2" fmla="*/ 0 w 811851"/>
              <a:gd name="connsiteY2" fmla="*/ 774393 h 774393"/>
              <a:gd name="connsiteX0" fmla="*/ 708182 w 811851"/>
              <a:gd name="connsiteY0" fmla="*/ 0 h 774393"/>
              <a:gd name="connsiteX1" fmla="*/ 756138 w 811851"/>
              <a:gd name="connsiteY1" fmla="*/ 349581 h 774393"/>
              <a:gd name="connsiteX2" fmla="*/ 0 w 811851"/>
              <a:gd name="connsiteY2" fmla="*/ 774393 h 774393"/>
              <a:gd name="connsiteX0" fmla="*/ 708182 w 756734"/>
              <a:gd name="connsiteY0" fmla="*/ 0 h 774393"/>
              <a:gd name="connsiteX1" fmla="*/ 661859 w 756734"/>
              <a:gd name="connsiteY1" fmla="*/ 424593 h 774393"/>
              <a:gd name="connsiteX2" fmla="*/ 0 w 756734"/>
              <a:gd name="connsiteY2" fmla="*/ 774393 h 7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34" h="774393">
                <a:moveTo>
                  <a:pt x="708182" y="0"/>
                </a:moveTo>
                <a:cubicBezTo>
                  <a:pt x="778663" y="130001"/>
                  <a:pt x="779889" y="295528"/>
                  <a:pt x="661859" y="424593"/>
                </a:cubicBezTo>
                <a:cubicBezTo>
                  <a:pt x="543829" y="553658"/>
                  <a:pt x="385690" y="680668"/>
                  <a:pt x="0" y="774393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7B3BB-CDA0-464D-3F24-9A7564E406B1}"/>
              </a:ext>
            </a:extLst>
          </p:cNvPr>
          <p:cNvSpPr txBox="1"/>
          <p:nvPr/>
        </p:nvSpPr>
        <p:spPr>
          <a:xfrm>
            <a:off x="415856" y="4900744"/>
            <a:ext cx="38472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grid_resolution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(µm)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2227E2-C109-8292-8F06-3980040E90DC}"/>
              </a:ext>
            </a:extLst>
          </p:cNvPr>
          <p:cNvSpPr/>
          <p:nvPr/>
        </p:nvSpPr>
        <p:spPr>
          <a:xfrm>
            <a:off x="5740993" y="5163369"/>
            <a:ext cx="365760" cy="3657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056DB-D6EC-D4DE-053F-C3D088E1C230}"/>
              </a:ext>
            </a:extLst>
          </p:cNvPr>
          <p:cNvSpPr/>
          <p:nvPr/>
        </p:nvSpPr>
        <p:spPr>
          <a:xfrm>
            <a:off x="3904095" y="5473885"/>
            <a:ext cx="914400" cy="9144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62B918-B1B1-8B9A-17F9-839BB63FB722}"/>
              </a:ext>
            </a:extLst>
          </p:cNvPr>
          <p:cNvCxnSpPr>
            <a:cxnSpLocks/>
          </p:cNvCxnSpPr>
          <p:nvPr/>
        </p:nvCxnSpPr>
        <p:spPr>
          <a:xfrm>
            <a:off x="3904610" y="5931753"/>
            <a:ext cx="427266" cy="242513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F7044-BCFF-D6B7-02C5-8D79E8EDFEFE}"/>
              </a:ext>
            </a:extLst>
          </p:cNvPr>
          <p:cNvCxnSpPr>
            <a:cxnSpLocks/>
          </p:cNvCxnSpPr>
          <p:nvPr/>
        </p:nvCxnSpPr>
        <p:spPr>
          <a:xfrm flipV="1">
            <a:off x="4331960" y="5981760"/>
            <a:ext cx="477525" cy="1846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DB8C5B-ADFA-C0A3-6053-470A2A4746D5}"/>
              </a:ext>
            </a:extLst>
          </p:cNvPr>
          <p:cNvCxnSpPr>
            <a:cxnSpLocks/>
          </p:cNvCxnSpPr>
          <p:nvPr/>
        </p:nvCxnSpPr>
        <p:spPr>
          <a:xfrm flipV="1">
            <a:off x="4024620" y="5718175"/>
            <a:ext cx="728355" cy="2744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7FAB14-A366-2097-FD7D-F38CFE6B70D1}"/>
              </a:ext>
            </a:extLst>
          </p:cNvPr>
          <p:cNvCxnSpPr>
            <a:cxnSpLocks/>
          </p:cNvCxnSpPr>
          <p:nvPr/>
        </p:nvCxnSpPr>
        <p:spPr>
          <a:xfrm flipV="1">
            <a:off x="3966827" y="5505450"/>
            <a:ext cx="592473" cy="21448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A3CDA5-7144-29EC-9E11-E414C905782F}"/>
              </a:ext>
            </a:extLst>
          </p:cNvPr>
          <p:cNvCxnSpPr>
            <a:cxnSpLocks/>
          </p:cNvCxnSpPr>
          <p:nvPr/>
        </p:nvCxnSpPr>
        <p:spPr>
          <a:xfrm>
            <a:off x="3971925" y="5670550"/>
            <a:ext cx="670150" cy="36987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3818FC-B630-9C88-6809-F840CBBBE25C}"/>
              </a:ext>
            </a:extLst>
          </p:cNvPr>
          <p:cNvCxnSpPr>
            <a:cxnSpLocks/>
          </p:cNvCxnSpPr>
          <p:nvPr/>
        </p:nvCxnSpPr>
        <p:spPr>
          <a:xfrm>
            <a:off x="4213225" y="5502275"/>
            <a:ext cx="586735" cy="33422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3D67EF-C66E-E2FD-E3F4-ACE638D23111}"/>
              </a:ext>
            </a:extLst>
          </p:cNvPr>
          <p:cNvCxnSpPr>
            <a:stCxn id="22" idx="5"/>
            <a:endCxn id="23" idx="5"/>
          </p:cNvCxnSpPr>
          <p:nvPr/>
        </p:nvCxnSpPr>
        <p:spPr>
          <a:xfrm flipH="1">
            <a:off x="4684584" y="5475565"/>
            <a:ext cx="1368605" cy="77880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5097C-091C-3664-A2F0-353856A0DACD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4361295" y="5216933"/>
            <a:ext cx="1433262" cy="25695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D8408CA-160C-F827-3D04-C4774C718818}"/>
              </a:ext>
            </a:extLst>
          </p:cNvPr>
          <p:cNvSpPr/>
          <p:nvPr/>
        </p:nvSpPr>
        <p:spPr>
          <a:xfrm>
            <a:off x="883468" y="1458691"/>
            <a:ext cx="5486400" cy="5880877"/>
          </a:xfrm>
          <a:prstGeom prst="rect">
            <a:avLst/>
          </a:prstGeom>
          <a:noFill/>
          <a:ln w="38100">
            <a:noFill/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 = 10 (mm)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78BCE0D-97C7-B4BF-CDBB-401E0BD62E45}"/>
              </a:ext>
            </a:extLst>
          </p:cNvPr>
          <p:cNvSpPr/>
          <p:nvPr/>
        </p:nvSpPr>
        <p:spPr>
          <a:xfrm>
            <a:off x="3431072" y="5183171"/>
            <a:ext cx="919547" cy="534235"/>
          </a:xfrm>
          <a:custGeom>
            <a:avLst/>
            <a:gdLst>
              <a:gd name="connsiteX0" fmla="*/ 0 w 798897"/>
              <a:gd name="connsiteY0" fmla="*/ 7409 h 392419"/>
              <a:gd name="connsiteX1" fmla="*/ 86627 w 798897"/>
              <a:gd name="connsiteY1" fmla="*/ 7409 h 392419"/>
              <a:gd name="connsiteX2" fmla="*/ 385011 w 798897"/>
              <a:gd name="connsiteY2" fmla="*/ 84411 h 392419"/>
              <a:gd name="connsiteX3" fmla="*/ 798897 w 798897"/>
              <a:gd name="connsiteY3" fmla="*/ 392419 h 392419"/>
              <a:gd name="connsiteX0" fmla="*/ 0 w 919547"/>
              <a:gd name="connsiteY0" fmla="*/ 251 h 534486"/>
              <a:gd name="connsiteX1" fmla="*/ 207277 w 919547"/>
              <a:gd name="connsiteY1" fmla="*/ 149476 h 534486"/>
              <a:gd name="connsiteX2" fmla="*/ 505661 w 919547"/>
              <a:gd name="connsiteY2" fmla="*/ 226478 h 534486"/>
              <a:gd name="connsiteX3" fmla="*/ 919547 w 919547"/>
              <a:gd name="connsiteY3" fmla="*/ 534486 h 534486"/>
              <a:gd name="connsiteX0" fmla="*/ 0 w 919547"/>
              <a:gd name="connsiteY0" fmla="*/ 251 h 534486"/>
              <a:gd name="connsiteX1" fmla="*/ 207277 w 919547"/>
              <a:gd name="connsiteY1" fmla="*/ 149476 h 534486"/>
              <a:gd name="connsiteX2" fmla="*/ 505661 w 919547"/>
              <a:gd name="connsiteY2" fmla="*/ 226478 h 534486"/>
              <a:gd name="connsiteX3" fmla="*/ 919547 w 919547"/>
              <a:gd name="connsiteY3" fmla="*/ 534486 h 534486"/>
              <a:gd name="connsiteX0" fmla="*/ 0 w 919547"/>
              <a:gd name="connsiteY0" fmla="*/ 0 h 534235"/>
              <a:gd name="connsiteX1" fmla="*/ 505661 w 919547"/>
              <a:gd name="connsiteY1" fmla="*/ 226227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9547" h="534235">
                <a:moveTo>
                  <a:pt x="0" y="0"/>
                </a:moveTo>
                <a:cubicBezTo>
                  <a:pt x="89471" y="120156"/>
                  <a:pt x="250803" y="254663"/>
                  <a:pt x="404061" y="343702"/>
                </a:cubicBezTo>
                <a:cubicBezTo>
                  <a:pt x="522773" y="407870"/>
                  <a:pt x="692585" y="478990"/>
                  <a:pt x="919547" y="534235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F6402-02BF-20E0-5942-1DDA1A51BB01}"/>
              </a:ext>
            </a:extLst>
          </p:cNvPr>
          <p:cNvSpPr/>
          <p:nvPr/>
        </p:nvSpPr>
        <p:spPr>
          <a:xfrm>
            <a:off x="6144638" y="382253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B917A-5F72-9CAF-ABF0-54D11E108FAB}"/>
              </a:ext>
            </a:extLst>
          </p:cNvPr>
          <p:cNvSpPr/>
          <p:nvPr/>
        </p:nvSpPr>
        <p:spPr>
          <a:xfrm>
            <a:off x="6144638" y="382253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268E7-7B3E-418B-51C6-B826927A5D11}"/>
              </a:ext>
            </a:extLst>
          </p:cNvPr>
          <p:cNvSpPr/>
          <p:nvPr/>
        </p:nvSpPr>
        <p:spPr>
          <a:xfrm>
            <a:off x="4181395" y="382253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931974-1DDD-FF38-A199-0D7E74989B6C}"/>
              </a:ext>
            </a:extLst>
          </p:cNvPr>
          <p:cNvSpPr/>
          <p:nvPr/>
        </p:nvSpPr>
        <p:spPr>
          <a:xfrm>
            <a:off x="6601838" y="83945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775D4-963E-E22F-3355-E1B36DD3B511}"/>
              </a:ext>
            </a:extLst>
          </p:cNvPr>
          <p:cNvSpPr/>
          <p:nvPr/>
        </p:nvSpPr>
        <p:spPr>
          <a:xfrm>
            <a:off x="2218152" y="398834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63F5E-2221-9D35-FE8E-3876AB86E457}"/>
              </a:ext>
            </a:extLst>
          </p:cNvPr>
          <p:cNvSpPr/>
          <p:nvPr/>
        </p:nvSpPr>
        <p:spPr>
          <a:xfrm>
            <a:off x="4181395" y="382253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F1EA0-A4F0-E88B-3C47-6772FA7A4E31}"/>
              </a:ext>
            </a:extLst>
          </p:cNvPr>
          <p:cNvSpPr/>
          <p:nvPr/>
        </p:nvSpPr>
        <p:spPr>
          <a:xfrm>
            <a:off x="8099032" y="398834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B771A-3F99-A947-61FA-F5D53C3A334E}"/>
              </a:ext>
            </a:extLst>
          </p:cNvPr>
          <p:cNvSpPr/>
          <p:nvPr/>
        </p:nvSpPr>
        <p:spPr>
          <a:xfrm>
            <a:off x="8099032" y="398834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197A45-9A51-87FF-3095-EA7C7AA3BA94}"/>
              </a:ext>
            </a:extLst>
          </p:cNvPr>
          <p:cNvSpPr/>
          <p:nvPr/>
        </p:nvSpPr>
        <p:spPr>
          <a:xfrm>
            <a:off x="8556232" y="85603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600F2AF-215E-A222-8470-D327781F6B5D}"/>
              </a:ext>
            </a:extLst>
          </p:cNvPr>
          <p:cNvSpPr/>
          <p:nvPr/>
        </p:nvSpPr>
        <p:spPr>
          <a:xfrm rot="9565356">
            <a:off x="5176876" y="526686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BB7C9F-789E-9418-902A-428A04E30ABD}"/>
              </a:ext>
            </a:extLst>
          </p:cNvPr>
          <p:cNvSpPr/>
          <p:nvPr/>
        </p:nvSpPr>
        <p:spPr>
          <a:xfrm rot="8230661">
            <a:off x="7289039" y="488278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29A88B-495F-1B52-4029-C5F3FC8C588A}"/>
              </a:ext>
            </a:extLst>
          </p:cNvPr>
          <p:cNvSpPr/>
          <p:nvPr/>
        </p:nvSpPr>
        <p:spPr>
          <a:xfrm rot="8230661">
            <a:off x="9149090" y="782121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89EEDC7-03C6-B17A-CA5C-71A90BEE3965}"/>
              </a:ext>
            </a:extLst>
          </p:cNvPr>
          <p:cNvSpPr/>
          <p:nvPr/>
        </p:nvSpPr>
        <p:spPr>
          <a:xfrm>
            <a:off x="8900107" y="1024437"/>
            <a:ext cx="664868" cy="471807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F1D2-075B-5F1B-26F6-1F8E2CCFC9AB}"/>
              </a:ext>
            </a:extLst>
          </p:cNvPr>
          <p:cNvSpPr txBox="1"/>
          <p:nvPr/>
        </p:nvSpPr>
        <p:spPr>
          <a:xfrm>
            <a:off x="2867896" y="221105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10E05-E7D4-DCF3-1279-68C79C457D97}"/>
              </a:ext>
            </a:extLst>
          </p:cNvPr>
          <p:cNvSpPr txBox="1"/>
          <p:nvPr/>
        </p:nvSpPr>
        <p:spPr>
          <a:xfrm>
            <a:off x="4850526" y="221105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7E79B-65FE-F58E-DB90-AB0AD640F56A}"/>
              </a:ext>
            </a:extLst>
          </p:cNvPr>
          <p:cNvSpPr txBox="1"/>
          <p:nvPr/>
        </p:nvSpPr>
        <p:spPr>
          <a:xfrm>
            <a:off x="6845980" y="2211053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87B11-1CE8-04B4-1BCE-D49F27B9B7F5}"/>
              </a:ext>
            </a:extLst>
          </p:cNvPr>
          <p:cNvSpPr txBox="1"/>
          <p:nvPr/>
        </p:nvSpPr>
        <p:spPr>
          <a:xfrm>
            <a:off x="8799755" y="221105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D71A7F-D4AA-76E7-4855-F0A7F63B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7" y="3774899"/>
            <a:ext cx="772430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0909F-D4B6-193D-13E7-74C5980F6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068" t="46433" r="50913" b="39382"/>
          <a:stretch/>
        </p:blipFill>
        <p:spPr>
          <a:xfrm>
            <a:off x="5718774" y="1475175"/>
            <a:ext cx="1887033" cy="1825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032A9-DD6E-E837-A9E0-70955B30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301" t="27998" r="38953" b="53229"/>
          <a:stretch/>
        </p:blipFill>
        <p:spPr>
          <a:xfrm>
            <a:off x="3603612" y="265345"/>
            <a:ext cx="1961014" cy="259905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8AAC0A7-D1E9-3EFF-F2B6-4BC5293731F4}"/>
              </a:ext>
            </a:extLst>
          </p:cNvPr>
          <p:cNvSpPr/>
          <p:nvPr/>
        </p:nvSpPr>
        <p:spPr>
          <a:xfrm rot="14951627">
            <a:off x="4553519" y="2223677"/>
            <a:ext cx="390618" cy="45825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77DAA0-F02C-B4B8-A545-B75F332B4B4C}"/>
              </a:ext>
            </a:extLst>
          </p:cNvPr>
          <p:cNvSpPr/>
          <p:nvPr/>
        </p:nvSpPr>
        <p:spPr>
          <a:xfrm>
            <a:off x="7109089" y="1173644"/>
            <a:ext cx="390618" cy="458250"/>
          </a:xfrm>
          <a:prstGeom prst="downArrow">
            <a:avLst/>
          </a:prstGeom>
          <a:solidFill>
            <a:srgbClr val="5BFF5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0C007-9E75-B9AC-92BE-B8C51DBB4898}"/>
              </a:ext>
            </a:extLst>
          </p:cNvPr>
          <p:cNvSpPr txBox="1"/>
          <p:nvPr/>
        </p:nvSpPr>
        <p:spPr>
          <a:xfrm>
            <a:off x="3212810" y="2564438"/>
            <a:ext cx="248568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Grey cell denotes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starting point of 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B106D-CBB4-63B0-AB07-2F3B0AAFF1CB}"/>
              </a:ext>
            </a:extLst>
          </p:cNvPr>
          <p:cNvSpPr txBox="1"/>
          <p:nvPr/>
        </p:nvSpPr>
        <p:spPr>
          <a:xfrm>
            <a:off x="5783799" y="395099"/>
            <a:ext cx="23426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Green cell denotes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ending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9A2F0-F12E-CF16-9F2B-3A03AB45E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160" t="33723" r="51723" b="34055"/>
          <a:stretch/>
        </p:blipFill>
        <p:spPr>
          <a:xfrm>
            <a:off x="3972230" y="3561742"/>
            <a:ext cx="2574524" cy="2148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D5D5FA-4674-470E-0A2E-154AC027995D}"/>
              </a:ext>
            </a:extLst>
          </p:cNvPr>
          <p:cNvSpPr/>
          <p:nvPr/>
        </p:nvSpPr>
        <p:spPr>
          <a:xfrm>
            <a:off x="3104706" y="265345"/>
            <a:ext cx="2593783" cy="301752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1FAECE-AA34-712B-ED8A-A245834F8C3A}"/>
              </a:ext>
            </a:extLst>
          </p:cNvPr>
          <p:cNvSpPr/>
          <p:nvPr/>
        </p:nvSpPr>
        <p:spPr>
          <a:xfrm>
            <a:off x="5702959" y="270458"/>
            <a:ext cx="2593783" cy="301752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770-BFE2-8EE9-9E2E-A497626CADCF}"/>
              </a:ext>
            </a:extLst>
          </p:cNvPr>
          <p:cNvSpPr/>
          <p:nvPr/>
        </p:nvSpPr>
        <p:spPr>
          <a:xfrm>
            <a:off x="3976577" y="3561907"/>
            <a:ext cx="2573080" cy="21371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164DF-AF3E-8819-1031-5EB0DB9565EC}"/>
              </a:ext>
            </a:extLst>
          </p:cNvPr>
          <p:cNvSpPr txBox="1"/>
          <p:nvPr/>
        </p:nvSpPr>
        <p:spPr>
          <a:xfrm>
            <a:off x="5229914" y="3321387"/>
            <a:ext cx="2720296" cy="757130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Orange cells denote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AE1ACF0-FA29-F2CD-67CD-B8F8C015062C}"/>
              </a:ext>
            </a:extLst>
          </p:cNvPr>
          <p:cNvSpPr/>
          <p:nvPr/>
        </p:nvSpPr>
        <p:spPr>
          <a:xfrm rot="985697">
            <a:off x="5432919" y="4094082"/>
            <a:ext cx="390618" cy="458250"/>
          </a:xfrm>
          <a:prstGeom prst="downArrow">
            <a:avLst/>
          </a:prstGeom>
          <a:solidFill>
            <a:srgbClr val="F6AF2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429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3858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EFBA-645B-6786-2C07-5D88EC27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0C37AB-F065-0D3C-C2DB-61F1FAFFB1B0}"/>
              </a:ext>
            </a:extLst>
          </p:cNvPr>
          <p:cNvSpPr/>
          <p:nvPr/>
        </p:nvSpPr>
        <p:spPr>
          <a:xfrm>
            <a:off x="100584" y="685800"/>
            <a:ext cx="12033504" cy="42428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CAA1104-DE8A-5077-A374-7354ECB89A41}"/>
              </a:ext>
            </a:extLst>
          </p:cNvPr>
          <p:cNvSpPr/>
          <p:nvPr/>
        </p:nvSpPr>
        <p:spPr>
          <a:xfrm>
            <a:off x="294906" y="2597147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32AE-BEA3-C63F-A4FA-669579800401}"/>
              </a:ext>
            </a:extLst>
          </p:cNvPr>
          <p:cNvSpPr txBox="1"/>
          <p:nvPr/>
        </p:nvSpPr>
        <p:spPr>
          <a:xfrm>
            <a:off x="576808" y="3801325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8A2018-9278-345C-E10B-2AF4FF88210F}"/>
              </a:ext>
            </a:extLst>
          </p:cNvPr>
          <p:cNvSpPr>
            <a:spLocks/>
          </p:cNvSpPr>
          <p:nvPr/>
        </p:nvSpPr>
        <p:spPr>
          <a:xfrm>
            <a:off x="3037038" y="3492668"/>
            <a:ext cx="411480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431576-AD28-A05E-18C8-241F5C74EBCA}"/>
              </a:ext>
            </a:extLst>
          </p:cNvPr>
          <p:cNvSpPr>
            <a:spLocks/>
          </p:cNvSpPr>
          <p:nvPr/>
        </p:nvSpPr>
        <p:spPr>
          <a:xfrm>
            <a:off x="8769984" y="3492668"/>
            <a:ext cx="411479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8427F-E7BB-2753-57DD-2940E9397739}"/>
              </a:ext>
            </a:extLst>
          </p:cNvPr>
          <p:cNvSpPr/>
          <p:nvPr/>
        </p:nvSpPr>
        <p:spPr>
          <a:xfrm>
            <a:off x="3302256" y="3520608"/>
            <a:ext cx="5577840" cy="1014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1BF7D19B-6C1A-777A-EEAC-B2089629DB35}"/>
              </a:ext>
            </a:extLst>
          </p:cNvPr>
          <p:cNvSpPr/>
          <p:nvPr/>
        </p:nvSpPr>
        <p:spPr>
          <a:xfrm>
            <a:off x="31102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DEA67363-2BD2-E0F0-73DD-7F23FEFFA33E}"/>
              </a:ext>
            </a:extLst>
          </p:cNvPr>
          <p:cNvSpPr/>
          <p:nvPr/>
        </p:nvSpPr>
        <p:spPr>
          <a:xfrm>
            <a:off x="88506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DDEAACB-6B32-B733-C1C1-DF225B2C2A00}"/>
              </a:ext>
            </a:extLst>
          </p:cNvPr>
          <p:cNvSpPr/>
          <p:nvPr/>
        </p:nvSpPr>
        <p:spPr>
          <a:xfrm>
            <a:off x="289560" y="1034961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5C1194E-3180-268D-AC95-494E9D30C13E}"/>
              </a:ext>
            </a:extLst>
          </p:cNvPr>
          <p:cNvSpPr/>
          <p:nvPr/>
        </p:nvSpPr>
        <p:spPr>
          <a:xfrm>
            <a:off x="4433994" y="1303269"/>
            <a:ext cx="3024081" cy="1428624"/>
          </a:xfrm>
          <a:prstGeom prst="parallelogram">
            <a:avLst>
              <a:gd name="adj" fmla="val 131482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08609-C9A5-061C-B58D-088E66718187}"/>
              </a:ext>
            </a:extLst>
          </p:cNvPr>
          <p:cNvSpPr txBox="1"/>
          <p:nvPr/>
        </p:nvSpPr>
        <p:spPr>
          <a:xfrm>
            <a:off x="566097" y="2268484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M1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E5F1BF-804B-BF50-8EA4-4B2635D92563}"/>
              </a:ext>
            </a:extLst>
          </p:cNvPr>
          <p:cNvSpPr/>
          <p:nvPr/>
        </p:nvSpPr>
        <p:spPr>
          <a:xfrm>
            <a:off x="3045279" y="1153165"/>
            <a:ext cx="3907971" cy="781882"/>
          </a:xfrm>
          <a:prstGeom prst="parallelogram">
            <a:avLst>
              <a:gd name="adj" fmla="val 4458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D3DF43-CC42-F336-88B8-42C2290BA6DA}"/>
              </a:ext>
            </a:extLst>
          </p:cNvPr>
          <p:cNvSpPr>
            <a:spLocks/>
          </p:cNvSpPr>
          <p:nvPr/>
        </p:nvSpPr>
        <p:spPr>
          <a:xfrm>
            <a:off x="3026747" y="1841425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1D024A7-D6ED-5712-A247-5B4B8CACB367}"/>
              </a:ext>
            </a:extLst>
          </p:cNvPr>
          <p:cNvSpPr/>
          <p:nvPr/>
        </p:nvSpPr>
        <p:spPr>
          <a:xfrm flipH="1">
            <a:off x="7239013" y="1150784"/>
            <a:ext cx="1804503" cy="781882"/>
          </a:xfrm>
          <a:prstGeom prst="parallelogram">
            <a:avLst>
              <a:gd name="adj" fmla="val 2015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6188E-4082-A941-46F4-5BC4CBDB3A48}"/>
              </a:ext>
            </a:extLst>
          </p:cNvPr>
          <p:cNvSpPr>
            <a:spLocks/>
          </p:cNvSpPr>
          <p:nvPr/>
        </p:nvSpPr>
        <p:spPr>
          <a:xfrm>
            <a:off x="8772397" y="1844600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B5DF6-238C-4C77-F882-DA62A00A5894}"/>
              </a:ext>
            </a:extLst>
          </p:cNvPr>
          <p:cNvSpPr/>
          <p:nvPr/>
        </p:nvSpPr>
        <p:spPr>
          <a:xfrm>
            <a:off x="6543675" y="1153165"/>
            <a:ext cx="914400" cy="746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B5B59-AD1A-5E5E-BDA3-DCDF58413420}"/>
              </a:ext>
            </a:extLst>
          </p:cNvPr>
          <p:cNvSpPr txBox="1"/>
          <p:nvPr/>
        </p:nvSpPr>
        <p:spPr>
          <a:xfrm>
            <a:off x="2075437" y="482619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Start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F2F8-E585-6E0F-4D88-BC7D04583321}"/>
              </a:ext>
            </a:extLst>
          </p:cNvPr>
          <p:cNvSpPr txBox="1"/>
          <p:nvPr/>
        </p:nvSpPr>
        <p:spPr>
          <a:xfrm>
            <a:off x="8772397" y="520810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End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8FA729-AEC7-FD5F-A843-795C23A0AF6A}"/>
              </a:ext>
            </a:extLst>
          </p:cNvPr>
          <p:cNvSpPr txBox="1"/>
          <p:nvPr/>
        </p:nvSpPr>
        <p:spPr>
          <a:xfrm rot="16200000">
            <a:off x="4419764" y="1427428"/>
            <a:ext cx="2946319" cy="1231106"/>
          </a:xfrm>
          <a:prstGeom prst="rect">
            <a:avLst/>
          </a:prstGeom>
          <a:noFill/>
          <a:scene3d>
            <a:camera prst="orthographicFront">
              <a:rot lat="2643371" lon="3698523" rev="21587211"/>
            </a:camera>
            <a:lightRig rig="threePt" dir="t"/>
          </a:scene3d>
        </p:spPr>
        <p:txBody>
          <a:bodyPr wrap="none" lIns="0" tIns="0" rIns="0" bIns="0" rtlCol="0" anchor="ctr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Barrier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DDEF5-2BA7-795D-241D-1F24A6CC932F}"/>
              </a:ext>
            </a:extLst>
          </p:cNvPr>
          <p:cNvSpPr/>
          <p:nvPr/>
        </p:nvSpPr>
        <p:spPr>
          <a:xfrm>
            <a:off x="4430819" y="2731893"/>
            <a:ext cx="1150831" cy="111536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4BF5B07-4981-587F-F1B4-215C0402FF59}"/>
              </a:ext>
            </a:extLst>
          </p:cNvPr>
          <p:cNvSpPr/>
          <p:nvPr/>
        </p:nvSpPr>
        <p:spPr>
          <a:xfrm rot="19368590">
            <a:off x="5313502" y="2033360"/>
            <a:ext cx="2432304" cy="82296"/>
          </a:xfrm>
          <a:prstGeom prst="parallelogram">
            <a:avLst>
              <a:gd name="adj" fmla="val 75977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C32C-A8D8-EC00-7A7C-214AD7C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3"/>
          <a:stretch/>
        </p:blipFill>
        <p:spPr>
          <a:xfrm>
            <a:off x="69581" y="1344168"/>
            <a:ext cx="12052837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 dirty="0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892E2E-CBA7-1CBA-9B06-81A8FB6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1" y="1274547"/>
            <a:ext cx="4541914" cy="3822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74410D-7D17-4457-7905-4BB04B13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37" y="482943"/>
            <a:ext cx="4261473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A4BC2-2A4F-AFCA-D33C-68711B69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71337"/>
            <a:ext cx="7620660" cy="3115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0011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C255DEA-EB8C-DAD6-A54E-698E163E3F6D}"/>
              </a:ext>
            </a:extLst>
          </p:cNvPr>
          <p:cNvSpPr/>
          <p:nvPr/>
        </p:nvSpPr>
        <p:spPr>
          <a:xfrm>
            <a:off x="-116732" y="1527242"/>
            <a:ext cx="12441677" cy="5330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CB8D-1578-A21C-3F22-4C4B123F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149"/>
            <a:ext cx="12192000" cy="52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6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57B36-1CB2-7124-7D93-0A41D384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8A66-146A-890F-137E-3531748D3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Cost Zones</a:t>
            </a:r>
          </a:p>
        </p:txBody>
      </p:sp>
    </p:spTree>
    <p:extLst>
      <p:ext uri="{BB962C8B-B14F-4D97-AF65-F5344CB8AC3E}">
        <p14:creationId xmlns:p14="http://schemas.microsoft.com/office/powerpoint/2010/main" val="246866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15471-6C1D-8CA8-FA3C-B03F9AD0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45AE7-2B8C-F080-DAF3-3905CAE8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A6F0F-1B02-439D-BD80-D3DD08251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783FF-17FC-2AD0-2C54-FE80337EB6B4}"/>
              </a:ext>
            </a:extLst>
          </p:cNvPr>
          <p:cNvSpPr txBox="1"/>
          <p:nvPr/>
        </p:nvSpPr>
        <p:spPr>
          <a:xfrm>
            <a:off x="1228846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F589D-EA92-9C06-836F-15FAB71EE2C4}"/>
              </a:ext>
            </a:extLst>
          </p:cNvPr>
          <p:cNvSpPr txBox="1"/>
          <p:nvPr/>
        </p:nvSpPr>
        <p:spPr>
          <a:xfrm>
            <a:off x="4564277" y="3403172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0D96-0061-B232-3970-C72A2DED9AE9}"/>
              </a:ext>
            </a:extLst>
          </p:cNvPr>
          <p:cNvSpPr txBox="1"/>
          <p:nvPr/>
        </p:nvSpPr>
        <p:spPr>
          <a:xfrm>
            <a:off x="2435799" y="2678391"/>
            <a:ext cx="110806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Direct trace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A12FA2-95E4-B253-C926-9FF2C2EDB19E}"/>
              </a:ext>
            </a:extLst>
          </p:cNvPr>
          <p:cNvCxnSpPr/>
          <p:nvPr/>
        </p:nvCxnSpPr>
        <p:spPr>
          <a:xfrm>
            <a:off x="2956350" y="2963902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9D0447-97D9-056F-F552-02F7574863C1}"/>
              </a:ext>
            </a:extLst>
          </p:cNvPr>
          <p:cNvSpPr txBox="1"/>
          <p:nvPr/>
        </p:nvSpPr>
        <p:spPr>
          <a:xfrm>
            <a:off x="6168267" y="3412136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A066B-D406-22E6-1620-A44F6F68F033}"/>
              </a:ext>
            </a:extLst>
          </p:cNvPr>
          <p:cNvSpPr txBox="1"/>
          <p:nvPr/>
        </p:nvSpPr>
        <p:spPr>
          <a:xfrm>
            <a:off x="9503698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E870FF-5C8B-6175-055D-FDA444763BBC}"/>
              </a:ext>
            </a:extLst>
          </p:cNvPr>
          <p:cNvSpPr txBox="1"/>
          <p:nvPr/>
        </p:nvSpPr>
        <p:spPr>
          <a:xfrm>
            <a:off x="7844504" y="3344448"/>
            <a:ext cx="954044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Zone with</a:t>
            </a:r>
          </a:p>
          <a:p>
            <a:pPr algn="ctr"/>
            <a:r>
              <a:rPr lang="en-US" b="1" dirty="0"/>
              <a:t>2X higher</a:t>
            </a:r>
          </a:p>
          <a:p>
            <a:pPr algn="ctr"/>
            <a:r>
              <a:rPr lang="en-US" b="1" dirty="0"/>
              <a:t>trace 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B89BE-1859-D78A-D2E8-B0A6D626118D}"/>
              </a:ext>
            </a:extLst>
          </p:cNvPr>
          <p:cNvSpPr txBox="1"/>
          <p:nvPr/>
        </p:nvSpPr>
        <p:spPr>
          <a:xfrm>
            <a:off x="7094519" y="1887510"/>
            <a:ext cx="50404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Trace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BF6D51-6454-C10D-F0B0-09E3634AE8D9}"/>
              </a:ext>
            </a:extLst>
          </p:cNvPr>
          <p:cNvCxnSpPr/>
          <p:nvPr/>
        </p:nvCxnSpPr>
        <p:spPr>
          <a:xfrm>
            <a:off x="7402712" y="2155091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8B40AA-FE24-7871-4898-3DA26A3F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98" y="1002581"/>
            <a:ext cx="9827604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2308</Words>
  <Application>Microsoft Office PowerPoint</Application>
  <PresentationFormat>Widescreen</PresentationFormat>
  <Paragraphs>653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9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Zones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from old Acorn user docs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169</cp:revision>
  <cp:lastPrinted>2024-07-07T18:05:41Z</cp:lastPrinted>
  <dcterms:created xsi:type="dcterms:W3CDTF">2024-07-06T01:52:16Z</dcterms:created>
  <dcterms:modified xsi:type="dcterms:W3CDTF">2025-01-01T16:55:01Z</dcterms:modified>
</cp:coreProperties>
</file>